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3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6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autoTitleDeleted val="1"/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explosion val="5"/>
          <c:dPt>
            <c:idx val="0"/>
            <c:explosion val="0"/>
          </c:dPt>
          <c:dPt>
            <c:idx val="2"/>
            <c:explosion val="0"/>
          </c:dPt>
          <c:dPt>
            <c:idx val="3"/>
            <c:explosion val="0"/>
          </c:dPt>
          <c:dPt>
            <c:idx val="4"/>
            <c:explosion val="0"/>
          </c:dPt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0">
                  <c:v>1</c:v>
                </c:pt>
                <c:pt idx="2">
                  <c:v>10</c:v>
                </c:pt>
                <c:pt idx="3">
                  <c:v>13</c:v>
                </c:pt>
                <c:pt idx="4">
                  <c:v>27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autoTitleDeleted val="1"/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0">
                  <c:v>1</c:v>
                </c:pt>
                <c:pt idx="1">
                  <c:v>3</c:v>
                </c:pt>
                <c:pt idx="2">
                  <c:v>8</c:v>
                </c:pt>
                <c:pt idx="3">
                  <c:v>17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autoTitleDeleted val="1"/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2">
                  <c:v>6</c:v>
                </c:pt>
                <c:pt idx="3">
                  <c:v>19</c:v>
                </c:pt>
                <c:pt idx="4">
                  <c:v>25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autoTitleDeleted val="1"/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1">
                  <c:v>5</c:v>
                </c:pt>
                <c:pt idx="2">
                  <c:v>12</c:v>
                </c:pt>
                <c:pt idx="3">
                  <c:v>17</c:v>
                </c:pt>
                <c:pt idx="4">
                  <c:v>17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autoTitleDeleted val="1"/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2">
                  <c:v>5</c:v>
                </c:pt>
                <c:pt idx="3">
                  <c:v>10</c:v>
                </c:pt>
                <c:pt idx="4">
                  <c:v>35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title>
      <c:layout/>
    </c:title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cat>
            <c:numRef>
              <c:f>Hoja1!$A$2:$A$6</c:f>
              <c:numCache>
                <c:formatCode>General</c:formatCode>
                <c:ptCount val="5"/>
                <c:pt idx="0">
                  <c:v>1</c:v>
                </c:pt>
                <c:pt idx="1">
                  <c:v>2</c:v>
                </c:pt>
                <c:pt idx="2">
                  <c:v>3</c:v>
                </c:pt>
                <c:pt idx="3">
                  <c:v>4</c:v>
                </c:pt>
                <c:pt idx="4">
                  <c:v>5</c:v>
                </c:pt>
              </c:numCache>
            </c:numRef>
          </c:cat>
          <c:val>
            <c:numRef>
              <c:f>Hoja1!$B$2:$B$6</c:f>
              <c:numCache>
                <c:formatCode>General</c:formatCode>
                <c:ptCount val="5"/>
                <c:pt idx="0">
                  <c:v>1</c:v>
                </c:pt>
                <c:pt idx="2">
                  <c:v>5</c:v>
                </c:pt>
                <c:pt idx="3">
                  <c:v>10</c:v>
                </c:pt>
                <c:pt idx="4">
                  <c:v>34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4F0F1B-FF58-4B80-9C15-C762F135356C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FFF37E-3C2C-4FF6-BB73-0C02D60BD7E4}" type="slidenum">
              <a:rPr lang="en-US" smtClean="0"/>
              <a:t>‹Nº›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3568" y="260648"/>
            <a:ext cx="7772400" cy="1470025"/>
          </a:xfrm>
        </p:spPr>
        <p:txBody>
          <a:bodyPr/>
          <a:lstStyle/>
          <a:p>
            <a:r>
              <a:rPr lang="en-US" dirty="0" smtClean="0"/>
              <a:t> What do you think is the importance of recycling paper?</a:t>
            </a:r>
            <a:endParaRPr lang="en-US" dirty="0"/>
          </a:p>
        </p:txBody>
      </p:sp>
      <p:graphicFrame>
        <p:nvGraphicFramePr>
          <p:cNvPr id="4" name="3 Gráfico"/>
          <p:cNvGraphicFramePr/>
          <p:nvPr/>
        </p:nvGraphicFramePr>
        <p:xfrm>
          <a:off x="1619672" y="1700808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do you think is the importance of recycling plastic?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do you think is the importance of using both sides of the paper?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What do you think is the importance of reusing plastic bottles you buy?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Do you think is important to have a scrap paper bin?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Do you think is important to talk about this?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</TotalTime>
  <Words>75</Words>
  <Application>Microsoft Office PowerPoint</Application>
  <PresentationFormat>Presentación en pantalla (4:3)</PresentationFormat>
  <Paragraphs>7</Paragraphs>
  <Slides>6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6</vt:i4>
      </vt:variant>
    </vt:vector>
  </HeadingPairs>
  <TitlesOfParts>
    <vt:vector size="7" baseType="lpstr">
      <vt:lpstr>Tema de Office</vt:lpstr>
      <vt:lpstr> What do you think is the importance of recycling paper?</vt:lpstr>
      <vt:lpstr>What do you think is the importance of recycling plastic?</vt:lpstr>
      <vt:lpstr>What do you think is the importance of using both sides of the paper?</vt:lpstr>
      <vt:lpstr>What do you think is the importance of reusing plastic bottles you buy?</vt:lpstr>
      <vt:lpstr>Do you think is important to have a scrap paper bin?</vt:lpstr>
      <vt:lpstr>Do you think is important to talk about this?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What do you think is the importance of recycling paper?</dc:title>
  <dc:creator>Sofi</dc:creator>
  <cp:lastModifiedBy>Sofi</cp:lastModifiedBy>
  <cp:revision>3</cp:revision>
  <dcterms:created xsi:type="dcterms:W3CDTF">2011-05-16T16:11:31Z</dcterms:created>
  <dcterms:modified xsi:type="dcterms:W3CDTF">2011-05-16T16:35:22Z</dcterms:modified>
</cp:coreProperties>
</file>

<file path=docProps/thumbnail.jpeg>
</file>